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5" r:id="rId5"/>
    <p:sldId id="266" r:id="rId6"/>
    <p:sldId id="264" r:id="rId7"/>
    <p:sldId id="267" r:id="rId8"/>
    <p:sldId id="268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A New Dimension of Worship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Ludwig Easton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11 June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The Word of God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AU" sz="3600" dirty="0"/>
              <a:t>Is near us</a:t>
            </a:r>
          </a:p>
          <a:p>
            <a:pPr marL="514350" indent="-514350">
              <a:buAutoNum type="arabicPeriod"/>
            </a:pPr>
            <a:r>
              <a:rPr lang="en-AU" sz="3600" dirty="0"/>
              <a:t>Is in our hearts</a:t>
            </a:r>
          </a:p>
          <a:p>
            <a:pPr marL="514350" indent="-514350">
              <a:buAutoNum type="arabicPeriod"/>
            </a:pPr>
            <a:r>
              <a:rPr lang="en-AU" sz="3600" dirty="0"/>
              <a:t>Is in our mouth</a:t>
            </a:r>
          </a:p>
          <a:p>
            <a:pPr marL="0" indent="0">
              <a:buNone/>
            </a:pPr>
            <a:endParaRPr lang="en-AU" sz="3600" dirty="0"/>
          </a:p>
          <a:p>
            <a:pPr marL="0" indent="0">
              <a:buNone/>
            </a:pPr>
            <a:r>
              <a:rPr lang="en-AU" sz="3600" dirty="0"/>
              <a:t>When the Word of God comes, it brings faith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" y="16778"/>
            <a:ext cx="9144000" cy="1052736"/>
          </a:xfrm>
        </p:spPr>
        <p:txBody>
          <a:bodyPr/>
          <a:lstStyle/>
          <a:p>
            <a:r>
              <a:rPr lang="en-US" dirty="0"/>
              <a:t>Colossians 2:11-15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69514"/>
            <a:ext cx="8712968" cy="52398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aseline="30000" dirty="0"/>
              <a:t>11 </a:t>
            </a:r>
            <a:r>
              <a:rPr lang="en-US" sz="2400" dirty="0"/>
              <a:t> In Him you were also circumcised with the circumcision made without hands, by putting off the body of the sins of the flesh, by the circumcision of Christ,</a:t>
            </a:r>
          </a:p>
          <a:p>
            <a:pPr marL="0" indent="0">
              <a:buNone/>
            </a:pPr>
            <a:r>
              <a:rPr lang="en-US" sz="2400" baseline="30000" dirty="0"/>
              <a:t>12 </a:t>
            </a:r>
            <a:r>
              <a:rPr lang="en-US" sz="2400" dirty="0"/>
              <a:t> buried with Him in baptism, in which you also were raised with Him through faith in the working of God, who raised Him from the dead.</a:t>
            </a:r>
          </a:p>
          <a:p>
            <a:pPr marL="0" indent="0">
              <a:buNone/>
            </a:pPr>
            <a:r>
              <a:rPr lang="en-US" sz="2400" baseline="30000" dirty="0"/>
              <a:t>13 </a:t>
            </a:r>
            <a:r>
              <a:rPr lang="en-US" sz="2400" dirty="0"/>
              <a:t> And you, being dead in your trespasses and the uncircumcision of your flesh, He has made alive together with Him, having forgiven you all trespasses,</a:t>
            </a:r>
          </a:p>
          <a:p>
            <a:pPr marL="0" indent="0">
              <a:buNone/>
            </a:pPr>
            <a:r>
              <a:rPr lang="en-US" sz="2400" baseline="30000" dirty="0"/>
              <a:t>14 </a:t>
            </a:r>
            <a:r>
              <a:rPr lang="en-US" sz="2400" dirty="0"/>
              <a:t> </a:t>
            </a:r>
            <a:r>
              <a:rPr lang="en-US" sz="2400" b="1" dirty="0"/>
              <a:t>having wiped out the handwriting of requirements that was against us</a:t>
            </a:r>
            <a:r>
              <a:rPr lang="en-US" sz="2400" dirty="0"/>
              <a:t>, which was contrary to us. And He has taken it out of the way, having nailed it to the cross.</a:t>
            </a:r>
          </a:p>
          <a:p>
            <a:pPr marL="0" indent="0">
              <a:buNone/>
            </a:pPr>
            <a:r>
              <a:rPr lang="en-US" sz="2400" baseline="30000" dirty="0"/>
              <a:t>15 </a:t>
            </a:r>
            <a:r>
              <a:rPr lang="en-US" sz="2400" dirty="0"/>
              <a:t> Having disarmed principalities and powers, He made a public spectacle of them, triumphing over them in it.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148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Acts 2:44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lain" startAt="44"/>
            </a:pPr>
            <a:r>
              <a:rPr lang="en-US" dirty="0"/>
              <a:t>Now all who believed were together, and had all things in common,</a:t>
            </a:r>
          </a:p>
          <a:p>
            <a:pPr marL="514350" indent="-514350">
              <a:buFont typeface="Arial" pitchFamily="34" charset="0"/>
              <a:buAutoNum type="arabicPlain" startAt="44"/>
            </a:pPr>
            <a:r>
              <a:rPr lang="en-US" dirty="0"/>
              <a:t>and sold their possessions and goods, and divided them among all, as anyone had need.</a:t>
            </a:r>
          </a:p>
          <a:p>
            <a:pPr marL="514350" indent="-514350">
              <a:buFont typeface="Arial" pitchFamily="34" charset="0"/>
              <a:buAutoNum type="arabicPlain" startAt="44"/>
            </a:pPr>
            <a:r>
              <a:rPr lang="en-US" dirty="0"/>
              <a:t>So continuing daily with one accord in the temple, and breaking bread from house to house, they ate their food with gladness and simplicity of heart,</a:t>
            </a:r>
          </a:p>
          <a:p>
            <a:pPr marL="514350" indent="-514350">
              <a:buFont typeface="Arial" pitchFamily="34" charset="0"/>
              <a:buAutoNum type="arabicPlain" startAt="44"/>
            </a:pPr>
            <a:r>
              <a:rPr lang="en-US" dirty="0"/>
              <a:t>So continuing daily with one accord in the temple, and breaking bread from house to house, they ate their food with gladness and simplicity of heart,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2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hearts</a:t>
            </a:r>
          </a:p>
          <a:p>
            <a:r>
              <a:rPr lang="en-US" dirty="0"/>
              <a:t>Open heaven  </a:t>
            </a:r>
          </a:p>
          <a:p>
            <a:r>
              <a:rPr lang="en-US" dirty="0"/>
              <a:t>Open eyes </a:t>
            </a:r>
          </a:p>
          <a:p>
            <a:r>
              <a:rPr lang="en-US" dirty="0"/>
              <a:t>Open doors </a:t>
            </a:r>
          </a:p>
          <a:p>
            <a:r>
              <a:rPr lang="en-US" dirty="0"/>
              <a:t>Open opportunities</a:t>
            </a:r>
          </a:p>
          <a:p>
            <a:r>
              <a:rPr lang="en-US" dirty="0"/>
              <a:t>Favor with God and men</a:t>
            </a:r>
          </a:p>
        </p:txBody>
      </p:sp>
    </p:spTree>
    <p:extLst>
      <p:ext uri="{BB962C8B-B14F-4D97-AF65-F5344CB8AC3E}">
        <p14:creationId xmlns:p14="http://schemas.microsoft.com/office/powerpoint/2010/main" val="3152987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9"/>
            <a:ext cx="8712968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Revelation 4-5</a:t>
            </a:r>
          </a:p>
          <a:p>
            <a:r>
              <a:rPr lang="en-US" sz="3600" dirty="0"/>
              <a:t>Worship God AROUND THE THRONE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/>
              <a:t>Hebrews 8:1-7</a:t>
            </a:r>
          </a:p>
          <a:p>
            <a:r>
              <a:rPr lang="en-US" sz="3600" dirty="0"/>
              <a:t>The main point: Jesus on the Throne</a:t>
            </a:r>
          </a:p>
          <a:p>
            <a:r>
              <a:rPr lang="en-US" sz="3600" dirty="0"/>
              <a:t>When Jesus comes, He cuts away the old and gives us the new</a:t>
            </a:r>
          </a:p>
        </p:txBody>
      </p:sp>
    </p:spTree>
    <p:extLst>
      <p:ext uri="{BB962C8B-B14F-4D97-AF65-F5344CB8AC3E}">
        <p14:creationId xmlns:p14="http://schemas.microsoft.com/office/powerpoint/2010/main" val="3056537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5"/>
            <a:ext cx="8712968" cy="5328592"/>
          </a:xfrm>
        </p:spPr>
        <p:txBody>
          <a:bodyPr/>
          <a:lstStyle/>
          <a:p>
            <a:r>
              <a:rPr lang="en-US" dirty="0"/>
              <a:t>A new dimension of worship – being conscious of the One Who is on the Throne</a:t>
            </a:r>
          </a:p>
          <a:p>
            <a:r>
              <a:rPr lang="en-US" dirty="0"/>
              <a:t>Singing songs does not make us worshippers, it is who we are on the inside that makes us worshippers</a:t>
            </a:r>
          </a:p>
          <a:p>
            <a:r>
              <a:rPr lang="en-US" dirty="0"/>
              <a:t>Use every opportunity we have to touch God, to see Him on the throne</a:t>
            </a:r>
          </a:p>
        </p:txBody>
      </p:sp>
    </p:spTree>
    <p:extLst>
      <p:ext uri="{BB962C8B-B14F-4D97-AF65-F5344CB8AC3E}">
        <p14:creationId xmlns:p14="http://schemas.microsoft.com/office/powerpoint/2010/main" val="24091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5400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81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376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맑은 고딕</vt:lpstr>
      <vt:lpstr>Arial</vt:lpstr>
      <vt:lpstr>Century Gothic</vt:lpstr>
      <vt:lpstr>Office Theme</vt:lpstr>
      <vt:lpstr>A New Dimension of Worship</vt:lpstr>
      <vt:lpstr> The Word of God </vt:lpstr>
      <vt:lpstr>Colossians 2:11-15 </vt:lpstr>
      <vt:lpstr>Acts 2:44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65</cp:revision>
  <dcterms:created xsi:type="dcterms:W3CDTF">2014-04-01T16:35:38Z</dcterms:created>
  <dcterms:modified xsi:type="dcterms:W3CDTF">2017-06-11T02:17:44Z</dcterms:modified>
</cp:coreProperties>
</file>